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536" r:id="rId2"/>
    <p:sldId id="256" r:id="rId3"/>
    <p:sldId id="257" r:id="rId4"/>
    <p:sldId id="258" r:id="rId5"/>
    <p:sldId id="260" r:id="rId6"/>
    <p:sldId id="259" r:id="rId7"/>
    <p:sldId id="262" r:id="rId8"/>
    <p:sldId id="261" r:id="rId9"/>
    <p:sldId id="265" r:id="rId10"/>
    <p:sldId id="263" r:id="rId11"/>
    <p:sldId id="266" r:id="rId12"/>
    <p:sldId id="264" r:id="rId13"/>
    <p:sldId id="268" r:id="rId14"/>
    <p:sldId id="267" r:id="rId15"/>
    <p:sldId id="270" r:id="rId16"/>
    <p:sldId id="269" r:id="rId17"/>
    <p:sldId id="272" r:id="rId18"/>
    <p:sldId id="271" r:id="rId19"/>
    <p:sldId id="274" r:id="rId20"/>
    <p:sldId id="273" r:id="rId21"/>
    <p:sldId id="276" r:id="rId22"/>
    <p:sldId id="275" r:id="rId23"/>
    <p:sldId id="278" r:id="rId24"/>
    <p:sldId id="277" r:id="rId25"/>
    <p:sldId id="280" r:id="rId26"/>
    <p:sldId id="279" r:id="rId27"/>
    <p:sldId id="282" r:id="rId28"/>
    <p:sldId id="281" r:id="rId29"/>
    <p:sldId id="284" r:id="rId30"/>
    <p:sldId id="283" r:id="rId31"/>
    <p:sldId id="286" r:id="rId32"/>
    <p:sldId id="285" r:id="rId33"/>
    <p:sldId id="288" r:id="rId34"/>
    <p:sldId id="287" r:id="rId35"/>
    <p:sldId id="290" r:id="rId36"/>
    <p:sldId id="289" r:id="rId37"/>
    <p:sldId id="292" r:id="rId38"/>
    <p:sldId id="293" r:id="rId39"/>
    <p:sldId id="294" r:id="rId40"/>
    <p:sldId id="291" r:id="rId41"/>
    <p:sldId id="295" r:id="rId42"/>
    <p:sldId id="297" r:id="rId43"/>
    <p:sldId id="296" r:id="rId44"/>
    <p:sldId id="299" r:id="rId45"/>
    <p:sldId id="298" r:id="rId46"/>
    <p:sldId id="301" r:id="rId47"/>
    <p:sldId id="300" r:id="rId48"/>
    <p:sldId id="303" r:id="rId49"/>
    <p:sldId id="302" r:id="rId50"/>
    <p:sldId id="305" r:id="rId51"/>
    <p:sldId id="304" r:id="rId52"/>
    <p:sldId id="307" r:id="rId53"/>
    <p:sldId id="306" r:id="rId54"/>
    <p:sldId id="309" r:id="rId55"/>
    <p:sldId id="308" r:id="rId56"/>
    <p:sldId id="538" r:id="rId57"/>
    <p:sldId id="537" r:id="rId58"/>
    <p:sldId id="540" r:id="rId59"/>
    <p:sldId id="539" r:id="rId60"/>
    <p:sldId id="542" r:id="rId61"/>
    <p:sldId id="541" r:id="rId62"/>
    <p:sldId id="544" r:id="rId63"/>
    <p:sldId id="543" r:id="rId64"/>
    <p:sldId id="546" r:id="rId65"/>
    <p:sldId id="545" r:id="rId66"/>
    <p:sldId id="548" r:id="rId67"/>
    <p:sldId id="547" r:id="rId68"/>
    <p:sldId id="550" r:id="rId69"/>
    <p:sldId id="549" r:id="rId70"/>
    <p:sldId id="552" r:id="rId71"/>
    <p:sldId id="551" r:id="rId72"/>
    <p:sldId id="554" r:id="rId73"/>
    <p:sldId id="553" r:id="rId74"/>
    <p:sldId id="556" r:id="rId75"/>
    <p:sldId id="555" r:id="rId76"/>
    <p:sldId id="558" r:id="rId77"/>
    <p:sldId id="557" r:id="rId78"/>
    <p:sldId id="560" r:id="rId79"/>
    <p:sldId id="559" r:id="rId80"/>
    <p:sldId id="562" r:id="rId81"/>
    <p:sldId id="561" r:id="rId82"/>
    <p:sldId id="564" r:id="rId83"/>
    <p:sldId id="563" r:id="rId84"/>
    <p:sldId id="566" r:id="rId85"/>
    <p:sldId id="565" r:id="rId86"/>
    <p:sldId id="568" r:id="rId87"/>
    <p:sldId id="567" r:id="rId88"/>
    <p:sldId id="570" r:id="rId89"/>
    <p:sldId id="569" r:id="rId90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9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1EFD85-70E1-4AAC-6707-0801FB25B5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BBF0863-30E1-285F-C258-17BD1E61BF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F88B938-7336-E809-C37C-475A11643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76F34EF-86A9-622F-72CF-4A283CAF3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6275312-9155-E318-1900-E56488A3A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217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674346-6744-4CBF-54CE-D350514CB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BC95E878-B160-2DE2-40E7-48EC6291DF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1FBEB2B-C4C9-DED5-B0F7-AC5366298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BD1E02F-6EFE-CB17-9403-3E5AC45BD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A85DB7F-19E9-EFB5-BAFE-5F030297F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21882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22AAA008-A9FC-F24B-E4C9-796B2BD91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3F8EEB5-2F67-80C3-6255-B715C0FB78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305C7FB-E63F-315C-D212-C110E6CE5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8E433FA3-C513-1B36-966E-86A733C26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1790F9F-31DF-1BEA-11BF-F02BC51B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2921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8DBA00B-F2E3-EE28-7363-9F6B2F64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2FA61E-43B7-B124-9E32-9892DE4ACA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47B1C43-AEA4-3B2C-317F-7354F315F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8E119B-6F88-AA6D-6F85-A7A43B4A6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7AE63CE-22F3-5C61-EE5E-22A09BDFF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1765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3472928-CFE2-D8E2-DA4A-67A1E4D2C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3D2EE3AB-EEE5-8EAF-19FB-50FFC5BB1A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BE6557E-44D4-E1B8-32C9-9982A5F3C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87A21C7-DE2F-A0F2-A049-0825C4E96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1EEAFD-DBC2-2CE5-00B8-1C2C0218C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69299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6EF8708-B67A-7936-E98A-8841BC0C3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0BB851C-F4F7-9705-5EE7-CCB2673D5B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F7BBBDA-5E64-8D11-ED86-A7C275B058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1C5A7A7-212C-16BD-0518-3A8A1AD6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34FB245C-76D6-D275-7422-17D1D1C388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1F36184-E361-84FC-A27B-A3DD07324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74458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9710CFC-E6BC-598A-4C19-3CF942B6F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0B850FB-48C1-E5EA-F1D3-9AFF96B1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D5C65B4E-BDF3-31CD-190E-B7F0532A81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A2D9CE95-9D3D-8B3E-4FCD-D1E967783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002001A-F6A7-B33B-5A5A-AEB83F4D82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FCEA048-6440-AB24-74DF-0163E330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76DC75C6-E452-6B15-0BFB-B34630928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53151F5-E99D-E14A-380E-6C00B9C51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44950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8A57D61-2E3F-CAF6-3BEC-C386C23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9B8D997-31A4-3892-DB79-F4B24C317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A8DBBD-28F4-6650-5ACC-2879DD9BF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EA0D745A-15FC-CC8E-F944-AA57266E5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1062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5E3B19E-15E5-4BC6-4E21-DCB509F3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500DA98-D30C-D9E6-88DA-46614D84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DEF80F-5E71-4D85-E4BF-CF3ADC9CB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890527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43D056-31BD-C3B3-0265-597E285CC3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8728EA-A18F-45CF-4659-D21C31AA8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ADF1BCA8-BFBA-C839-1795-EBD8BC7DE8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A9F4BBB-FF67-F92A-BB64-B4BBA6DFC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DADD411-F1F7-6FFF-C9CB-D057F2DE3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2C3077B-EAD5-A548-2D3D-5B31ADD6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50798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1D397B2-5796-03B4-9403-D067A7EB7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718A3DC-6C62-CE99-33C5-28E25C7CE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60E38504-64DA-0C05-5851-1989EDEBEE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C7A6A0A-03B2-4C4E-BAE6-6016273A93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FA1B14B-C0AC-B452-0F7A-EAF1DE30B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A1A7C6E4-85C4-4B5E-9BF7-2078B2C5A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2730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CCC72E79-20E9-072A-980F-BEDA411BD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61BC68B-097D-A88E-0700-3A061CC1B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FCF2732-1A7F-F177-647F-DDC871B681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74D0-8E4C-4ACB-A7B4-94C980550350}" type="datetimeFigureOut">
              <a:rPr kumimoji="1" lang="ja-JP" altLang="en-US" smtClean="0"/>
              <a:t>2024/5/16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68BD9D-B4A4-CAFD-FA14-933EC2552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A77579-53C1-329C-6A9A-766937DB2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E82A4-03D4-44DB-B73B-8E1388EEF213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28963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exam.or.jp/exmn/LCkohyo.htm" TargetMode="Externa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6BC3C28D-506C-CDDE-35B8-8B3E041FA646}"/>
              </a:ext>
            </a:extLst>
          </p:cNvPr>
          <p:cNvSpPr/>
          <p:nvPr/>
        </p:nvSpPr>
        <p:spPr>
          <a:xfrm>
            <a:off x="0" y="1971916"/>
            <a:ext cx="121920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ja-JP" altLang="en-US" sz="72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第一種衛生管理者試験</a:t>
            </a:r>
            <a:endParaRPr lang="en-US" altLang="ja-JP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  <a:p>
            <a:pPr algn="ctr"/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令和</a:t>
            </a:r>
            <a:r>
              <a:rPr lang="en-US" altLang="ja-JP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6</a:t>
            </a:r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年</a:t>
            </a:r>
            <a:r>
              <a:rPr lang="en-US" altLang="ja-JP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4</a:t>
            </a:r>
            <a:r>
              <a:rPr lang="ja-JP" altLang="en-US" sz="72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00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けいふぉんと" panose="02000600000000000000" pitchFamily="2" charset="-128"/>
                <a:ea typeface="けいふぉんと" panose="02000600000000000000" pitchFamily="2" charset="-128"/>
              </a:rPr>
              <a:t>月 公表試験問題</a:t>
            </a:r>
            <a:endParaRPr lang="ja-JP" altLang="en-US" sz="72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rgbClr val="0000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けいふぉんと" panose="02000600000000000000" pitchFamily="2" charset="-128"/>
              <a:ea typeface="けいふぉんと" panose="020006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791353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561825-BCB5-6E65-D99A-C5E4ED6D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23" y="1183511"/>
            <a:ext cx="8484213" cy="449097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7B5AA7B-B794-350F-D09C-2C46FEA34902}"/>
              </a:ext>
            </a:extLst>
          </p:cNvPr>
          <p:cNvSpPr/>
          <p:nvPr/>
        </p:nvSpPr>
        <p:spPr>
          <a:xfrm>
            <a:off x="1600370" y="3466617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61615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561825-BCB5-6E65-D99A-C5E4ED6D2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8723" y="1183511"/>
            <a:ext cx="8484213" cy="449097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7B5AA7B-B794-350F-D09C-2C46FEA34902}"/>
              </a:ext>
            </a:extLst>
          </p:cNvPr>
          <p:cNvSpPr/>
          <p:nvPr/>
        </p:nvSpPr>
        <p:spPr>
          <a:xfrm>
            <a:off x="1600370" y="3466617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3D21BEF-4B90-5C35-7133-04CCFA5F5A89}"/>
              </a:ext>
            </a:extLst>
          </p:cNvPr>
          <p:cNvSpPr/>
          <p:nvPr/>
        </p:nvSpPr>
        <p:spPr>
          <a:xfrm>
            <a:off x="2245487" y="339138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1620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DEC01E-0CA7-7C7E-0969-F354EE3A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59" y="1434969"/>
            <a:ext cx="8991264" cy="398806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6E763C-06AD-5E6E-FD66-2F92C10277C8}"/>
              </a:ext>
            </a:extLst>
          </p:cNvPr>
          <p:cNvSpPr/>
          <p:nvPr/>
        </p:nvSpPr>
        <p:spPr>
          <a:xfrm>
            <a:off x="1475759" y="3026779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641054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CDEC01E-0CA7-7C7E-0969-F354EE3A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59" y="1434969"/>
            <a:ext cx="8991264" cy="398806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E6E763C-06AD-5E6E-FD66-2F92C10277C8}"/>
              </a:ext>
            </a:extLst>
          </p:cNvPr>
          <p:cNvSpPr/>
          <p:nvPr/>
        </p:nvSpPr>
        <p:spPr>
          <a:xfrm>
            <a:off x="1475759" y="3026779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8C32181B-EC2F-6373-1B37-9F668E343148}"/>
              </a:ext>
            </a:extLst>
          </p:cNvPr>
          <p:cNvSpPr/>
          <p:nvPr/>
        </p:nvSpPr>
        <p:spPr>
          <a:xfrm>
            <a:off x="2106590" y="298626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76715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D54848-EC05-6217-C266-B76250E5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08" y="833448"/>
            <a:ext cx="8524583" cy="501176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597F27-6231-1C1B-5DD0-9C5247A939BF}"/>
              </a:ext>
            </a:extLst>
          </p:cNvPr>
          <p:cNvSpPr/>
          <p:nvPr/>
        </p:nvSpPr>
        <p:spPr>
          <a:xfrm>
            <a:off x="1850191" y="4844004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863978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1D54848-EC05-6217-C266-B76250E50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708" y="833448"/>
            <a:ext cx="8524583" cy="5011768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D597F27-6231-1C1B-5DD0-9C5247A939BF}"/>
              </a:ext>
            </a:extLst>
          </p:cNvPr>
          <p:cNvSpPr/>
          <p:nvPr/>
        </p:nvSpPr>
        <p:spPr>
          <a:xfrm>
            <a:off x="1850191" y="4844004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05157E93-291A-1F18-BF0D-F282ADA4F763}"/>
              </a:ext>
            </a:extLst>
          </p:cNvPr>
          <p:cNvSpPr/>
          <p:nvPr/>
        </p:nvSpPr>
        <p:spPr>
          <a:xfrm>
            <a:off x="2426289" y="500897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5327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40C2F4-47A6-4A26-487F-7A9DAE19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54" y="919436"/>
            <a:ext cx="8561361" cy="501912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6F10F58-BB13-47DD-9E23-F2D52DB5EF93}"/>
              </a:ext>
            </a:extLst>
          </p:cNvPr>
          <p:cNvSpPr/>
          <p:nvPr/>
        </p:nvSpPr>
        <p:spPr>
          <a:xfrm>
            <a:off x="1728354" y="4762981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5219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E40C2F4-47A6-4A26-487F-7A9DAE199B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354" y="919436"/>
            <a:ext cx="8561361" cy="501912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6F10F58-BB13-47DD-9E23-F2D52DB5EF93}"/>
              </a:ext>
            </a:extLst>
          </p:cNvPr>
          <p:cNvSpPr/>
          <p:nvPr/>
        </p:nvSpPr>
        <p:spPr>
          <a:xfrm>
            <a:off x="1728354" y="4762981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6925A06D-2225-FAF2-5E6C-580353CECBB1}"/>
              </a:ext>
            </a:extLst>
          </p:cNvPr>
          <p:cNvSpPr/>
          <p:nvPr/>
        </p:nvSpPr>
        <p:spPr>
          <a:xfrm>
            <a:off x="2322116" y="474276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2182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32ACFF-7C20-C328-563D-6C83F52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39" y="1079732"/>
            <a:ext cx="7192379" cy="472505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AAAB20-DB61-FFF2-40E1-FF882EBC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869" y="4181836"/>
            <a:ext cx="1438476" cy="149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2144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232ACFF-7C20-C328-563D-6C83F52FF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4939" y="1079732"/>
            <a:ext cx="7192379" cy="4725059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E3AAAB20-DB61-FFF2-40E1-FF882EBC8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02869" y="4181836"/>
            <a:ext cx="1438476" cy="1495634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DC7C86EE-DC6B-6B1E-8FDB-963760ABE32F}"/>
              </a:ext>
            </a:extLst>
          </p:cNvPr>
          <p:cNvSpPr/>
          <p:nvPr/>
        </p:nvSpPr>
        <p:spPr>
          <a:xfrm>
            <a:off x="8754643" y="471552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74155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3ED1667-0EDE-CECE-D19B-CF9B4C39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6" y="709465"/>
            <a:ext cx="7665530" cy="543907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6B5559-E8AC-FD6C-3319-2D90863194AA}"/>
              </a:ext>
            </a:extLst>
          </p:cNvPr>
          <p:cNvSpPr/>
          <p:nvPr/>
        </p:nvSpPr>
        <p:spPr>
          <a:xfrm>
            <a:off x="2222339" y="3750197"/>
            <a:ext cx="347241" cy="33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75749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E8F1F7-7851-7C33-F654-76B72E927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99" y="1308185"/>
            <a:ext cx="8474630" cy="296386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8029310-DCB3-1138-004F-7FBD404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62" y="3959538"/>
            <a:ext cx="1323030" cy="173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658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CE8F1F7-7851-7C33-F654-76B72E927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699" y="1308185"/>
            <a:ext cx="8474630" cy="296386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48029310-DCB3-1138-004F-7FBD40408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4362" y="3959538"/>
            <a:ext cx="1323030" cy="1734392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CF176B31-12DE-DE76-549F-E9EDAD9A62AC}"/>
              </a:ext>
            </a:extLst>
          </p:cNvPr>
          <p:cNvSpPr/>
          <p:nvPr/>
        </p:nvSpPr>
        <p:spPr>
          <a:xfrm>
            <a:off x="7184362" y="533568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08281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9C6EF0-E47E-8951-64E2-C6231CCB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93" y="1225317"/>
            <a:ext cx="9018887" cy="440736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80D28E-2865-6DEA-6345-395F50878C5F}"/>
              </a:ext>
            </a:extLst>
          </p:cNvPr>
          <p:cNvSpPr/>
          <p:nvPr/>
        </p:nvSpPr>
        <p:spPr>
          <a:xfrm>
            <a:off x="1589458" y="3164229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59272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29C6EF0-E47E-8951-64E2-C6231CCB8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993" y="1225317"/>
            <a:ext cx="9018887" cy="440736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D80D28E-2865-6DEA-6345-395F50878C5F}"/>
              </a:ext>
            </a:extLst>
          </p:cNvPr>
          <p:cNvSpPr/>
          <p:nvPr/>
        </p:nvSpPr>
        <p:spPr>
          <a:xfrm>
            <a:off x="1589458" y="3164229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2BECA8D4-ECBD-B17A-6238-2A8C805EA0C8}"/>
              </a:ext>
            </a:extLst>
          </p:cNvPr>
          <p:cNvSpPr/>
          <p:nvPr/>
        </p:nvSpPr>
        <p:spPr>
          <a:xfrm>
            <a:off x="2168194" y="317580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795533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24B5CD-0826-84C6-58F4-F3785BF1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7" y="881629"/>
            <a:ext cx="8162425" cy="509474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4DE46EC-38E4-0343-4D9B-D2777D6EDDB9}"/>
              </a:ext>
            </a:extLst>
          </p:cNvPr>
          <p:cNvSpPr/>
          <p:nvPr/>
        </p:nvSpPr>
        <p:spPr>
          <a:xfrm>
            <a:off x="1919027" y="5212948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48543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E24B5CD-0826-84C6-58F4-F3785BF1C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27" y="881629"/>
            <a:ext cx="8162425" cy="509474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4DE46EC-38E4-0343-4D9B-D2777D6EDDB9}"/>
              </a:ext>
            </a:extLst>
          </p:cNvPr>
          <p:cNvSpPr/>
          <p:nvPr/>
        </p:nvSpPr>
        <p:spPr>
          <a:xfrm>
            <a:off x="1919027" y="5212948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710B491D-235A-99B3-6ECC-08C9E46C1519}"/>
              </a:ext>
            </a:extLst>
          </p:cNvPr>
          <p:cNvSpPr/>
          <p:nvPr/>
        </p:nvSpPr>
        <p:spPr>
          <a:xfrm>
            <a:off x="2486188" y="518979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60575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8B4A29-5429-26E2-06A4-58014604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93" y="1519960"/>
            <a:ext cx="9267214" cy="33298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334822-84DD-0BFB-DD85-E8E88FED9734}"/>
              </a:ext>
            </a:extLst>
          </p:cNvPr>
          <p:cNvSpPr/>
          <p:nvPr/>
        </p:nvSpPr>
        <p:spPr>
          <a:xfrm>
            <a:off x="1462393" y="4495317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5481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8B4A29-5429-26E2-06A4-58014604F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2393" y="1519960"/>
            <a:ext cx="9267214" cy="33298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3334822-84DD-0BFB-DD85-E8E88FED9734}"/>
              </a:ext>
            </a:extLst>
          </p:cNvPr>
          <p:cNvSpPr/>
          <p:nvPr/>
        </p:nvSpPr>
        <p:spPr>
          <a:xfrm>
            <a:off x="1462393" y="4495317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31FBB397-D686-4AC1-6C1D-8FD85CD8718C}"/>
              </a:ext>
            </a:extLst>
          </p:cNvPr>
          <p:cNvSpPr/>
          <p:nvPr/>
        </p:nvSpPr>
        <p:spPr>
          <a:xfrm>
            <a:off x="2110579" y="438969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9325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6BC6ED-08CB-EAD8-E7E1-2AFCDC88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76" y="1028597"/>
            <a:ext cx="9026952" cy="48008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41A2D95-1F55-5877-C9D8-8EE3E8E5147F}"/>
              </a:ext>
            </a:extLst>
          </p:cNvPr>
          <p:cNvSpPr/>
          <p:nvPr/>
        </p:nvSpPr>
        <p:spPr>
          <a:xfrm>
            <a:off x="1497576" y="4900431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0937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46BC6ED-08CB-EAD8-E7E1-2AFCDC88A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576" y="1028597"/>
            <a:ext cx="9026952" cy="48008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41A2D95-1F55-5877-C9D8-8EE3E8E5147F}"/>
              </a:ext>
            </a:extLst>
          </p:cNvPr>
          <p:cNvSpPr/>
          <p:nvPr/>
        </p:nvSpPr>
        <p:spPr>
          <a:xfrm>
            <a:off x="1497576" y="4900431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143E172-5558-C6BA-B47F-8B8CBCE745D7}"/>
              </a:ext>
            </a:extLst>
          </p:cNvPr>
          <p:cNvSpPr/>
          <p:nvPr/>
        </p:nvSpPr>
        <p:spPr>
          <a:xfrm>
            <a:off x="2111037" y="496698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01874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3ED1667-0EDE-CECE-D19B-CF9B4C396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6" y="709465"/>
            <a:ext cx="7665530" cy="5439070"/>
          </a:xfrm>
          <a:prstGeom prst="rect">
            <a:avLst/>
          </a:prstGeom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F96B5559-E8AC-FD6C-3319-2D90863194AA}"/>
              </a:ext>
            </a:extLst>
          </p:cNvPr>
          <p:cNvSpPr/>
          <p:nvPr/>
        </p:nvSpPr>
        <p:spPr>
          <a:xfrm>
            <a:off x="2222339" y="3750197"/>
            <a:ext cx="347241" cy="33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2B09242-6845-8FBA-109E-4BCC323ED0DB}"/>
              </a:ext>
            </a:extLst>
          </p:cNvPr>
          <p:cNvSpPr/>
          <p:nvPr/>
        </p:nvSpPr>
        <p:spPr>
          <a:xfrm>
            <a:off x="2604305" y="372704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82478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F1C044-A37D-1AE4-67C5-F0BD9A27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42" y="1297425"/>
            <a:ext cx="9779516" cy="406165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7EC3E49-2A99-D382-25BD-CB02D3D6C6BB}"/>
              </a:ext>
            </a:extLst>
          </p:cNvPr>
          <p:cNvSpPr/>
          <p:nvPr/>
        </p:nvSpPr>
        <p:spPr>
          <a:xfrm>
            <a:off x="1206242" y="359249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502653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9F1C044-A37D-1AE4-67C5-F0BD9A278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42" y="1297425"/>
            <a:ext cx="9779516" cy="406165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7EC3E49-2A99-D382-25BD-CB02D3D6C6BB}"/>
              </a:ext>
            </a:extLst>
          </p:cNvPr>
          <p:cNvSpPr/>
          <p:nvPr/>
        </p:nvSpPr>
        <p:spPr>
          <a:xfrm>
            <a:off x="1206242" y="359249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CD116FF-A271-9DFC-6ED7-464CFF18BDD2}"/>
              </a:ext>
            </a:extLst>
          </p:cNvPr>
          <p:cNvSpPr/>
          <p:nvPr/>
        </p:nvSpPr>
        <p:spPr>
          <a:xfrm>
            <a:off x="1902692" y="351146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57258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E1C48A-25AA-6A2F-513F-E53779DF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04" y="1349184"/>
            <a:ext cx="9396760" cy="41596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E2BDE3A-6DBC-1D7D-A7E7-5AF7C71E7472}"/>
              </a:ext>
            </a:extLst>
          </p:cNvPr>
          <p:cNvSpPr/>
          <p:nvPr/>
        </p:nvSpPr>
        <p:spPr>
          <a:xfrm>
            <a:off x="1481904" y="3429000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908416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BE1C48A-25AA-6A2F-513F-E53779DF9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04" y="1349184"/>
            <a:ext cx="9396760" cy="41596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E2BDE3A-6DBC-1D7D-A7E7-5AF7C71E7472}"/>
              </a:ext>
            </a:extLst>
          </p:cNvPr>
          <p:cNvSpPr/>
          <p:nvPr/>
        </p:nvSpPr>
        <p:spPr>
          <a:xfrm>
            <a:off x="1481904" y="3429000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74ED4F6C-5B5A-18FB-F133-110FCFC98EDF}"/>
              </a:ext>
            </a:extLst>
          </p:cNvPr>
          <p:cNvSpPr/>
          <p:nvPr/>
        </p:nvSpPr>
        <p:spPr>
          <a:xfrm>
            <a:off x="2168911" y="340729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41722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48E59A-D703-8B2B-5DBF-84BA83A4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60" y="1653435"/>
            <a:ext cx="9317275" cy="290699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E067C06-93FD-8697-A34B-24DCA38F510C}"/>
              </a:ext>
            </a:extLst>
          </p:cNvPr>
          <p:cNvSpPr/>
          <p:nvPr/>
        </p:nvSpPr>
        <p:spPr>
          <a:xfrm>
            <a:off x="1435605" y="2577388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37193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F48E59A-D703-8B2B-5DBF-84BA83A49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560" y="1653435"/>
            <a:ext cx="9317275" cy="290699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E067C06-93FD-8697-A34B-24DCA38F510C}"/>
              </a:ext>
            </a:extLst>
          </p:cNvPr>
          <p:cNvSpPr/>
          <p:nvPr/>
        </p:nvSpPr>
        <p:spPr>
          <a:xfrm>
            <a:off x="1435605" y="2577388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6062B82F-0185-109A-C6FF-A5460219D383}"/>
              </a:ext>
            </a:extLst>
          </p:cNvPr>
          <p:cNvSpPr/>
          <p:nvPr/>
        </p:nvSpPr>
        <p:spPr>
          <a:xfrm>
            <a:off x="1960567" y="249289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05386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9805D60-6AE8-893E-69E0-A09B6308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47" y="651542"/>
            <a:ext cx="8315741" cy="555491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4D28FE-75AC-B5A1-466B-6BA3DC79C804}"/>
              </a:ext>
            </a:extLst>
          </p:cNvPr>
          <p:cNvSpPr/>
          <p:nvPr/>
        </p:nvSpPr>
        <p:spPr>
          <a:xfrm>
            <a:off x="1782847" y="2218573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1113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9805D60-6AE8-893E-69E0-A09B6308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847" y="651542"/>
            <a:ext cx="8315741" cy="555491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044D28FE-75AC-B5A1-466B-6BA3DC79C804}"/>
              </a:ext>
            </a:extLst>
          </p:cNvPr>
          <p:cNvSpPr/>
          <p:nvPr/>
        </p:nvSpPr>
        <p:spPr>
          <a:xfrm>
            <a:off x="1782847" y="2218573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C75C4020-DEF2-70E8-A60B-33BD1F2FA85A}"/>
              </a:ext>
            </a:extLst>
          </p:cNvPr>
          <p:cNvSpPr/>
          <p:nvPr/>
        </p:nvSpPr>
        <p:spPr>
          <a:xfrm>
            <a:off x="2361583" y="213089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73163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078A74-7AD0-DEE7-E390-30BC485E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86" y="1103450"/>
            <a:ext cx="9427228" cy="46511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F2A821-8DA3-3232-419B-A31603B6E40A}"/>
              </a:ext>
            </a:extLst>
          </p:cNvPr>
          <p:cNvSpPr/>
          <p:nvPr/>
        </p:nvSpPr>
        <p:spPr>
          <a:xfrm>
            <a:off x="1481905" y="155881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042416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4078A74-7AD0-DEE7-E390-30BC485E9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386" y="1103450"/>
            <a:ext cx="9427228" cy="46511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3F2A821-8DA3-3232-419B-A31603B6E40A}"/>
              </a:ext>
            </a:extLst>
          </p:cNvPr>
          <p:cNvSpPr/>
          <p:nvPr/>
        </p:nvSpPr>
        <p:spPr>
          <a:xfrm>
            <a:off x="1481905" y="155881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A048681F-D5B5-B858-1159-5FD0E00875AE}"/>
              </a:ext>
            </a:extLst>
          </p:cNvPr>
          <p:cNvSpPr/>
          <p:nvPr/>
        </p:nvSpPr>
        <p:spPr>
          <a:xfrm>
            <a:off x="2049067" y="1505857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45732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B39C11-A5B0-4EFD-547A-4CB262CB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97" y="1651946"/>
            <a:ext cx="9671006" cy="303579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D7F65AA-1F90-2D98-5D4A-EBB5B2F477D8}"/>
              </a:ext>
            </a:extLst>
          </p:cNvPr>
          <p:cNvSpPr/>
          <p:nvPr/>
        </p:nvSpPr>
        <p:spPr>
          <a:xfrm>
            <a:off x="1608881" y="3093334"/>
            <a:ext cx="347241" cy="33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54830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4BC257B-197C-A1B4-2DDB-E04C236C4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24" y="1399912"/>
            <a:ext cx="9158151" cy="4058175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0A68C74-1F00-C7AC-50EB-205B46A1CA77}"/>
              </a:ext>
            </a:extLst>
          </p:cNvPr>
          <p:cNvSpPr/>
          <p:nvPr/>
        </p:nvSpPr>
        <p:spPr>
          <a:xfrm>
            <a:off x="1516924" y="4035798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B1E01682-A7C5-F369-2A1E-7ECDDB73F4C8}"/>
              </a:ext>
            </a:extLst>
          </p:cNvPr>
          <p:cNvSpPr/>
          <p:nvPr/>
        </p:nvSpPr>
        <p:spPr>
          <a:xfrm>
            <a:off x="2187963" y="419495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05054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AF5435-1AF4-361D-1585-A079FC89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59" y="1843239"/>
            <a:ext cx="9162882" cy="280978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C354668-438A-8888-46FA-F8FF652B5164}"/>
              </a:ext>
            </a:extLst>
          </p:cNvPr>
          <p:cNvSpPr/>
          <p:nvPr/>
        </p:nvSpPr>
        <p:spPr>
          <a:xfrm>
            <a:off x="1609521" y="4123481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49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AF5435-1AF4-361D-1585-A079FC89D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559" y="1843239"/>
            <a:ext cx="9162882" cy="280978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C354668-438A-8888-46FA-F8FF652B5164}"/>
              </a:ext>
            </a:extLst>
          </p:cNvPr>
          <p:cNvSpPr/>
          <p:nvPr/>
        </p:nvSpPr>
        <p:spPr>
          <a:xfrm>
            <a:off x="1609521" y="4123481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671885DF-E6E5-807B-948E-B825F2E8E3DF}"/>
              </a:ext>
            </a:extLst>
          </p:cNvPr>
          <p:cNvSpPr/>
          <p:nvPr/>
        </p:nvSpPr>
        <p:spPr>
          <a:xfrm>
            <a:off x="2245838" y="428755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7103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268F13-3BC7-115C-C577-BF01B7FD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58" y="1162771"/>
            <a:ext cx="9111513" cy="434677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FB55B3C-69A5-8D6F-F232-DE2965E87145}"/>
              </a:ext>
            </a:extLst>
          </p:cNvPr>
          <p:cNvSpPr/>
          <p:nvPr/>
        </p:nvSpPr>
        <p:spPr>
          <a:xfrm>
            <a:off x="1648929" y="393828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2386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60268F13-3BC7-115C-C577-BF01B7FDB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1558" y="1162771"/>
            <a:ext cx="9111513" cy="434677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FB55B3C-69A5-8D6F-F232-DE2965E87145}"/>
              </a:ext>
            </a:extLst>
          </p:cNvPr>
          <p:cNvSpPr/>
          <p:nvPr/>
        </p:nvSpPr>
        <p:spPr>
          <a:xfrm>
            <a:off x="1648929" y="393828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A4F1A0AB-6801-99CC-ACD7-20534F667608}"/>
              </a:ext>
            </a:extLst>
          </p:cNvPr>
          <p:cNvSpPr/>
          <p:nvPr/>
        </p:nvSpPr>
        <p:spPr>
          <a:xfrm>
            <a:off x="2164814" y="390558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241352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DED1F5-9FF3-F286-2834-93540F13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51" y="894561"/>
            <a:ext cx="8194865" cy="506887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6E32F40-01F2-F027-7D3C-099D2AB768ED}"/>
              </a:ext>
            </a:extLst>
          </p:cNvPr>
          <p:cNvSpPr/>
          <p:nvPr/>
        </p:nvSpPr>
        <p:spPr>
          <a:xfrm>
            <a:off x="1838778" y="1750671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58012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DED1F5-9FF3-F286-2834-93540F13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351" y="894561"/>
            <a:ext cx="8194865" cy="506887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6E32F40-01F2-F027-7D3C-099D2AB768ED}"/>
              </a:ext>
            </a:extLst>
          </p:cNvPr>
          <p:cNvSpPr/>
          <p:nvPr/>
        </p:nvSpPr>
        <p:spPr>
          <a:xfrm>
            <a:off x="1838778" y="1750671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FA607A0-2A20-0384-0441-F07F92901854}"/>
              </a:ext>
            </a:extLst>
          </p:cNvPr>
          <p:cNvSpPr/>
          <p:nvPr/>
        </p:nvSpPr>
        <p:spPr>
          <a:xfrm>
            <a:off x="2440664" y="162190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78973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0A515-937A-D9F1-4C5F-330485881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67" y="1575786"/>
            <a:ext cx="9178665" cy="330873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A0DEF9E-1956-76F9-9B32-A6D7480C83AA}"/>
              </a:ext>
            </a:extLst>
          </p:cNvPr>
          <p:cNvSpPr/>
          <p:nvPr/>
        </p:nvSpPr>
        <p:spPr>
          <a:xfrm>
            <a:off x="1506667" y="261877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1039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B50A515-937A-D9F1-4C5F-330485881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667" y="1575786"/>
            <a:ext cx="9178665" cy="330873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A0DEF9E-1956-76F9-9B32-A6D7480C83AA}"/>
              </a:ext>
            </a:extLst>
          </p:cNvPr>
          <p:cNvSpPr/>
          <p:nvPr/>
        </p:nvSpPr>
        <p:spPr>
          <a:xfrm>
            <a:off x="1506667" y="261877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A8446E9-0150-57B3-0F4B-87EDFA14C3B1}"/>
              </a:ext>
            </a:extLst>
          </p:cNvPr>
          <p:cNvSpPr/>
          <p:nvPr/>
        </p:nvSpPr>
        <p:spPr>
          <a:xfrm>
            <a:off x="2197593" y="279094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33962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58A55AB-635D-5D10-1E6C-F21C0F74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88" y="1615940"/>
            <a:ext cx="9178824" cy="325700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BCB4E9-A8E7-2813-5613-8DBE566B5F8D}"/>
              </a:ext>
            </a:extLst>
          </p:cNvPr>
          <p:cNvSpPr/>
          <p:nvPr/>
        </p:nvSpPr>
        <p:spPr>
          <a:xfrm>
            <a:off x="1587689" y="2714899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887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89B39C11-A5B0-4EFD-547A-4CB262CB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97" y="1651946"/>
            <a:ext cx="9671006" cy="3035799"/>
          </a:xfrm>
          <a:prstGeom prst="rect">
            <a:avLst/>
          </a:prstGeom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D7F65AA-1F90-2D98-5D4A-EBB5B2F477D8}"/>
              </a:ext>
            </a:extLst>
          </p:cNvPr>
          <p:cNvSpPr/>
          <p:nvPr/>
        </p:nvSpPr>
        <p:spPr>
          <a:xfrm>
            <a:off x="1608881" y="3093334"/>
            <a:ext cx="347241" cy="335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1D20EB8F-A035-B072-22BD-D64C5392581C}"/>
              </a:ext>
            </a:extLst>
          </p:cNvPr>
          <p:cNvSpPr/>
          <p:nvPr/>
        </p:nvSpPr>
        <p:spPr>
          <a:xfrm>
            <a:off x="2048716" y="300941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687449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58A55AB-635D-5D10-1E6C-F21C0F745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6588" y="1615940"/>
            <a:ext cx="9178824" cy="325700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42BCB4E9-A8E7-2813-5613-8DBE566B5F8D}"/>
              </a:ext>
            </a:extLst>
          </p:cNvPr>
          <p:cNvSpPr/>
          <p:nvPr/>
        </p:nvSpPr>
        <p:spPr>
          <a:xfrm>
            <a:off x="1587689" y="2714899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3439B410-6407-8100-F212-80A048B902A2}"/>
              </a:ext>
            </a:extLst>
          </p:cNvPr>
          <p:cNvSpPr/>
          <p:nvPr/>
        </p:nvSpPr>
        <p:spPr>
          <a:xfrm>
            <a:off x="2232318" y="281409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16686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B64E89-DCC8-EEB3-F5DB-2B0E3508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40" y="1183781"/>
            <a:ext cx="9202320" cy="449043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561FDC8-79E3-F668-0EF5-E78C55721181}"/>
              </a:ext>
            </a:extLst>
          </p:cNvPr>
          <p:cNvSpPr/>
          <p:nvPr/>
        </p:nvSpPr>
        <p:spPr>
          <a:xfrm>
            <a:off x="1494840" y="4312205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252725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B64E89-DCC8-EEB3-F5DB-2B0E3508A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840" y="1183781"/>
            <a:ext cx="9202320" cy="449043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561FDC8-79E3-F668-0EF5-E78C55721181}"/>
              </a:ext>
            </a:extLst>
          </p:cNvPr>
          <p:cNvSpPr/>
          <p:nvPr/>
        </p:nvSpPr>
        <p:spPr>
          <a:xfrm>
            <a:off x="1494840" y="4312205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5235B134-17C2-4E04-E740-EC2D3D3658E6}"/>
              </a:ext>
            </a:extLst>
          </p:cNvPr>
          <p:cNvSpPr/>
          <p:nvPr/>
        </p:nvSpPr>
        <p:spPr>
          <a:xfrm>
            <a:off x="2177749" y="4413483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23532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039556-65F0-382A-1673-87988B60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32" y="1265783"/>
            <a:ext cx="8929080" cy="448847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417F47-713A-6A52-953F-47D427BB85C1}"/>
              </a:ext>
            </a:extLst>
          </p:cNvPr>
          <p:cNvSpPr/>
          <p:nvPr/>
        </p:nvSpPr>
        <p:spPr>
          <a:xfrm>
            <a:off x="1573016" y="532744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979060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039556-65F0-382A-1673-87988B60C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532" y="1265783"/>
            <a:ext cx="8929080" cy="448847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9417F47-713A-6A52-953F-47D427BB85C1}"/>
              </a:ext>
            </a:extLst>
          </p:cNvPr>
          <p:cNvSpPr/>
          <p:nvPr/>
        </p:nvSpPr>
        <p:spPr>
          <a:xfrm>
            <a:off x="1573016" y="532744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AEEE8433-FF28-D1E9-6FAF-835B537B4EF9}"/>
              </a:ext>
            </a:extLst>
          </p:cNvPr>
          <p:cNvSpPr/>
          <p:nvPr/>
        </p:nvSpPr>
        <p:spPr>
          <a:xfrm>
            <a:off x="2177749" y="525843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913196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2C2C6E-EAE0-79D2-35BA-0A4D0734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28" y="632180"/>
            <a:ext cx="7869017" cy="559363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7E4F1CA-8201-0B53-8468-9104524B1FCF}"/>
              </a:ext>
            </a:extLst>
          </p:cNvPr>
          <p:cNvSpPr/>
          <p:nvPr/>
        </p:nvSpPr>
        <p:spPr>
          <a:xfrm>
            <a:off x="2022349" y="5200124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690881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2C2C6E-EAE0-79D2-35BA-0A4D073430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628" y="632180"/>
            <a:ext cx="7869017" cy="559363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17E4F1CA-8201-0B53-8468-9104524B1FCF}"/>
              </a:ext>
            </a:extLst>
          </p:cNvPr>
          <p:cNvSpPr/>
          <p:nvPr/>
        </p:nvSpPr>
        <p:spPr>
          <a:xfrm>
            <a:off x="2022349" y="5200124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69B0FD7F-AB4A-B5BA-206F-7C4D766E18AA}"/>
              </a:ext>
            </a:extLst>
          </p:cNvPr>
          <p:cNvSpPr/>
          <p:nvPr/>
        </p:nvSpPr>
        <p:spPr>
          <a:xfrm>
            <a:off x="2559711" y="517740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55879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7A9F12-56E0-F106-7B99-CB3C8704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81" y="1752023"/>
            <a:ext cx="9589638" cy="300320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AC78FB-63CC-D5E3-C85A-CF836A3F727C}"/>
              </a:ext>
            </a:extLst>
          </p:cNvPr>
          <p:cNvSpPr/>
          <p:nvPr/>
        </p:nvSpPr>
        <p:spPr>
          <a:xfrm>
            <a:off x="1432040" y="3903759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973593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F7A9F12-56E0-F106-7B99-CB3C87044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81" y="1752023"/>
            <a:ext cx="9589638" cy="300320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57AC78FB-63CC-D5E3-C85A-CF836A3F727C}"/>
              </a:ext>
            </a:extLst>
          </p:cNvPr>
          <p:cNvSpPr/>
          <p:nvPr/>
        </p:nvSpPr>
        <p:spPr>
          <a:xfrm>
            <a:off x="1432040" y="3903759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1D86629-4856-F005-F638-AA6B7071E54E}"/>
              </a:ext>
            </a:extLst>
          </p:cNvPr>
          <p:cNvSpPr/>
          <p:nvPr/>
        </p:nvSpPr>
        <p:spPr>
          <a:xfrm>
            <a:off x="2033926" y="3832865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311757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2623B-E39E-D6BB-132E-BE2995FE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97" y="930770"/>
            <a:ext cx="7966565" cy="376855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B4ED643-2535-C5D9-FC82-19269E17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28" y="3429000"/>
            <a:ext cx="1486107" cy="20862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9D02BE0-5E4C-5829-539D-3E4654A2A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035" y="3452150"/>
            <a:ext cx="1219370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17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2D6BE2-9D01-EDF9-3FE3-A634AFFD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45" y="1726924"/>
            <a:ext cx="8770328" cy="311129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062C7E-60FC-AED4-1EB0-50EB1E76EC17}"/>
              </a:ext>
            </a:extLst>
          </p:cNvPr>
          <p:cNvSpPr/>
          <p:nvPr/>
        </p:nvSpPr>
        <p:spPr>
          <a:xfrm>
            <a:off x="1519345" y="347819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624048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2A2623B-E39E-D6BB-132E-BE2995FE9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597" y="930770"/>
            <a:ext cx="7966565" cy="376855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6B4ED643-2535-C5D9-FC82-19269E17F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6928" y="3429000"/>
            <a:ext cx="1486107" cy="2086266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29D02BE0-5E4C-5829-539D-3E4654A2A4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3035" y="3452150"/>
            <a:ext cx="1219370" cy="2029108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353FAFDB-552D-1811-E203-8CD347CF97E6}"/>
              </a:ext>
            </a:extLst>
          </p:cNvPr>
          <p:cNvSpPr/>
          <p:nvPr/>
        </p:nvSpPr>
        <p:spPr>
          <a:xfrm>
            <a:off x="7606928" y="415419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849882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7FC3C2-A378-A6D8-3BAA-710674F7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26" y="1108595"/>
            <a:ext cx="8700063" cy="464080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C8FB80E-7718-B86C-65EB-EFE0B7620058}"/>
              </a:ext>
            </a:extLst>
          </p:cNvPr>
          <p:cNvSpPr/>
          <p:nvPr/>
        </p:nvSpPr>
        <p:spPr>
          <a:xfrm>
            <a:off x="1612755" y="3487070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100092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47FC3C2-A378-A6D8-3BAA-710674F72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0326" y="1108595"/>
            <a:ext cx="8700063" cy="464080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C8FB80E-7718-B86C-65EB-EFE0B7620058}"/>
              </a:ext>
            </a:extLst>
          </p:cNvPr>
          <p:cNvSpPr/>
          <p:nvPr/>
        </p:nvSpPr>
        <p:spPr>
          <a:xfrm>
            <a:off x="1612755" y="3498645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92839A6D-873E-B675-5077-EF24F2208BAD}"/>
              </a:ext>
            </a:extLst>
          </p:cNvPr>
          <p:cNvSpPr/>
          <p:nvPr/>
        </p:nvSpPr>
        <p:spPr>
          <a:xfrm>
            <a:off x="2253846" y="340459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548014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16A1AB-AF0F-E1B1-555D-1CEDDFA3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93" y="1318840"/>
            <a:ext cx="9357719" cy="37110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02CA595-CDC9-2BA1-516E-2BB66E0EC6A3}"/>
              </a:ext>
            </a:extLst>
          </p:cNvPr>
          <p:cNvSpPr/>
          <p:nvPr/>
        </p:nvSpPr>
        <p:spPr>
          <a:xfrm>
            <a:off x="1532888" y="399635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25815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16A1AB-AF0F-E1B1-555D-1CEDDFA32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393" y="1318840"/>
            <a:ext cx="9357719" cy="371103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902CA595-CDC9-2BA1-516E-2BB66E0EC6A3}"/>
              </a:ext>
            </a:extLst>
          </p:cNvPr>
          <p:cNvSpPr/>
          <p:nvPr/>
        </p:nvSpPr>
        <p:spPr>
          <a:xfrm>
            <a:off x="1532888" y="399635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BDBBAC4-45EA-E934-BFB0-FC9491AE8977}"/>
              </a:ext>
            </a:extLst>
          </p:cNvPr>
          <p:cNvSpPr/>
          <p:nvPr/>
        </p:nvSpPr>
        <p:spPr>
          <a:xfrm>
            <a:off x="2022350" y="4168526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678674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293E5A-A3FB-8C93-483E-64115454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37" y="1694149"/>
            <a:ext cx="9411120" cy="29473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B25C115-675E-0E27-D6B1-9ED1C4648DD0}"/>
              </a:ext>
            </a:extLst>
          </p:cNvPr>
          <p:cNvSpPr/>
          <p:nvPr/>
        </p:nvSpPr>
        <p:spPr>
          <a:xfrm>
            <a:off x="1613911" y="3429000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354308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5293E5A-A3FB-8C93-483E-64115454A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37" y="1694149"/>
            <a:ext cx="9411120" cy="29473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B25C115-675E-0E27-D6B1-9ED1C4648DD0}"/>
              </a:ext>
            </a:extLst>
          </p:cNvPr>
          <p:cNvSpPr/>
          <p:nvPr/>
        </p:nvSpPr>
        <p:spPr>
          <a:xfrm>
            <a:off x="1613911" y="3429000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F9BFC50-1DDF-6802-8EE8-EA31B2814CE5}"/>
              </a:ext>
            </a:extLst>
          </p:cNvPr>
          <p:cNvSpPr/>
          <p:nvPr/>
        </p:nvSpPr>
        <p:spPr>
          <a:xfrm>
            <a:off x="2204222" y="334653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908269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A72274-3550-C654-B5C8-521306CE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11" y="1434174"/>
            <a:ext cx="9080490" cy="332302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F31259-BC70-F762-540E-C1C53CD70B5A}"/>
              </a:ext>
            </a:extLst>
          </p:cNvPr>
          <p:cNvSpPr/>
          <p:nvPr/>
        </p:nvSpPr>
        <p:spPr>
          <a:xfrm>
            <a:off x="1454293" y="1889567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295746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EA72274-3550-C654-B5C8-521306CE7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211" y="1434174"/>
            <a:ext cx="9080490" cy="332302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7F31259-BC70-F762-540E-C1C53CD70B5A}"/>
              </a:ext>
            </a:extLst>
          </p:cNvPr>
          <p:cNvSpPr/>
          <p:nvPr/>
        </p:nvSpPr>
        <p:spPr>
          <a:xfrm>
            <a:off x="1454293" y="1889567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239B753-5B60-F58D-C192-798987AF248D}"/>
              </a:ext>
            </a:extLst>
          </p:cNvPr>
          <p:cNvSpPr/>
          <p:nvPr/>
        </p:nvSpPr>
        <p:spPr>
          <a:xfrm>
            <a:off x="2053751" y="180710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31472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71C4A6-4C78-E341-6EDF-5C4BCA48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37" y="1160057"/>
            <a:ext cx="8769666" cy="436106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EC0A51F-9048-5C1B-C0BF-A50A9A57BAAC}"/>
              </a:ext>
            </a:extLst>
          </p:cNvPr>
          <p:cNvSpPr/>
          <p:nvPr/>
        </p:nvSpPr>
        <p:spPr>
          <a:xfrm>
            <a:off x="1550637" y="2899458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55854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32D6BE2-9D01-EDF9-3FE3-A634AFFD8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345" y="1726924"/>
            <a:ext cx="8770328" cy="3111294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6062C7E-60FC-AED4-1EB0-50EB1E76EC17}"/>
              </a:ext>
            </a:extLst>
          </p:cNvPr>
          <p:cNvSpPr/>
          <p:nvPr/>
        </p:nvSpPr>
        <p:spPr>
          <a:xfrm>
            <a:off x="1519345" y="347819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DD002D4A-5144-EB87-DE42-A9B1188E3E6B}"/>
              </a:ext>
            </a:extLst>
          </p:cNvPr>
          <p:cNvSpPr/>
          <p:nvPr/>
        </p:nvSpPr>
        <p:spPr>
          <a:xfrm>
            <a:off x="2164463" y="3657598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7625372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571C4A6-4C78-E341-6EDF-5C4BCA48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637" y="1160057"/>
            <a:ext cx="8769666" cy="436106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EC0A51F-9048-5C1B-C0BF-A50A9A57BAAC}"/>
              </a:ext>
            </a:extLst>
          </p:cNvPr>
          <p:cNvSpPr/>
          <p:nvPr/>
        </p:nvSpPr>
        <p:spPr>
          <a:xfrm>
            <a:off x="1550637" y="2899458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3121F5D-453B-8010-AD4A-D566315B606B}"/>
              </a:ext>
            </a:extLst>
          </p:cNvPr>
          <p:cNvSpPr/>
          <p:nvPr/>
        </p:nvSpPr>
        <p:spPr>
          <a:xfrm>
            <a:off x="2181074" y="3091894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951221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5404BA-FEA5-2D9F-BB51-D2E37178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0" y="1270259"/>
            <a:ext cx="8798327" cy="431748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A1F358-AACD-8C7D-6314-CC2BDEBF3F37}"/>
              </a:ext>
            </a:extLst>
          </p:cNvPr>
          <p:cNvSpPr/>
          <p:nvPr/>
        </p:nvSpPr>
        <p:spPr>
          <a:xfrm>
            <a:off x="1612517" y="167254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633405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B5404BA-FEA5-2D9F-BB51-D2E371784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150" y="1270259"/>
            <a:ext cx="8798327" cy="431748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9A1F358-AACD-8C7D-6314-CC2BDEBF3F37}"/>
              </a:ext>
            </a:extLst>
          </p:cNvPr>
          <p:cNvSpPr/>
          <p:nvPr/>
        </p:nvSpPr>
        <p:spPr>
          <a:xfrm>
            <a:off x="1612517" y="167254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E3A836A-F216-B0B5-A48A-0428245A854C}"/>
              </a:ext>
            </a:extLst>
          </p:cNvPr>
          <p:cNvSpPr/>
          <p:nvPr/>
        </p:nvSpPr>
        <p:spPr>
          <a:xfrm>
            <a:off x="2179678" y="162624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146837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1227D1-CA19-BB9A-15B9-1A0B17B3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29" y="943313"/>
            <a:ext cx="9491881" cy="467040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13B4D9-9EDA-DBC5-0ECD-5429FCA01B12}"/>
              </a:ext>
            </a:extLst>
          </p:cNvPr>
          <p:cNvSpPr/>
          <p:nvPr/>
        </p:nvSpPr>
        <p:spPr>
          <a:xfrm>
            <a:off x="1241029" y="1394750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60327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21227D1-CA19-BB9A-15B9-1A0B17B3C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29" y="943313"/>
            <a:ext cx="9491881" cy="4670409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213B4D9-9EDA-DBC5-0ECD-5429FCA01B12}"/>
              </a:ext>
            </a:extLst>
          </p:cNvPr>
          <p:cNvSpPr/>
          <p:nvPr/>
        </p:nvSpPr>
        <p:spPr>
          <a:xfrm>
            <a:off x="1241029" y="1394750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6037BF98-FDD9-0476-E60C-4CF6AFB4F73B}"/>
              </a:ext>
            </a:extLst>
          </p:cNvPr>
          <p:cNvSpPr/>
          <p:nvPr/>
        </p:nvSpPr>
        <p:spPr>
          <a:xfrm>
            <a:off x="1913460" y="134844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6973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EA6086-C1C2-C736-27DF-6C3A5BE2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1" y="1311373"/>
            <a:ext cx="9526138" cy="42352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7BB53F7-50AE-BD98-D950-4C28C9B0B21A}"/>
              </a:ext>
            </a:extLst>
          </p:cNvPr>
          <p:cNvSpPr/>
          <p:nvPr/>
        </p:nvSpPr>
        <p:spPr>
          <a:xfrm>
            <a:off x="1414649" y="2147105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4573756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FEA6086-C1C2-C736-27DF-6C3A5BE25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31" y="1311373"/>
            <a:ext cx="9526138" cy="4235253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7BB53F7-50AE-BD98-D950-4C28C9B0B21A}"/>
              </a:ext>
            </a:extLst>
          </p:cNvPr>
          <p:cNvSpPr/>
          <p:nvPr/>
        </p:nvSpPr>
        <p:spPr>
          <a:xfrm>
            <a:off x="1414649" y="2147105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EF3E089C-1EF2-4838-0793-412FA5672226}"/>
              </a:ext>
            </a:extLst>
          </p:cNvPr>
          <p:cNvSpPr/>
          <p:nvPr/>
        </p:nvSpPr>
        <p:spPr>
          <a:xfrm>
            <a:off x="2028110" y="211238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1332220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2A2CF4-DEF6-1166-45CE-733D9D77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15" y="691445"/>
            <a:ext cx="9061576" cy="3660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C77D78-C61D-FD01-9421-5E87D564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393" y="4094949"/>
            <a:ext cx="1500032" cy="193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033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0D2A2CF4-DEF6-1166-45CE-733D9D7798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915" y="691445"/>
            <a:ext cx="9061576" cy="3660636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8C77D78-C61D-FD01-9421-5E87D564C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393" y="4094949"/>
            <a:ext cx="1500032" cy="1937049"/>
          </a:xfrm>
          <a:prstGeom prst="rect">
            <a:avLst/>
          </a:prstGeom>
        </p:spPr>
      </p:pic>
      <p:sp>
        <p:nvSpPr>
          <p:cNvPr id="2" name="楕円 1">
            <a:extLst>
              <a:ext uri="{FF2B5EF4-FFF2-40B4-BE49-F238E27FC236}">
                <a16:creationId xmlns:a16="http://schemas.microsoft.com/office/drawing/2014/main" id="{835EA965-9CB7-F0BF-FA3A-B803939DD725}"/>
              </a:ext>
            </a:extLst>
          </p:cNvPr>
          <p:cNvSpPr/>
          <p:nvPr/>
        </p:nvSpPr>
        <p:spPr>
          <a:xfrm>
            <a:off x="7655543" y="479850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336091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D8E57E-CE84-61DB-A705-19468EE6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44" y="1104116"/>
            <a:ext cx="9359753" cy="448772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960DC5C-16F4-EC6D-9131-FBC3EED2887E}"/>
              </a:ext>
            </a:extLst>
          </p:cNvPr>
          <p:cNvSpPr/>
          <p:nvPr/>
        </p:nvSpPr>
        <p:spPr>
          <a:xfrm>
            <a:off x="1310497" y="467038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9055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CDD52C-36BB-F031-92AA-0331F200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98" y="1848716"/>
            <a:ext cx="8997148" cy="286218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04CDE49-AAA6-74E5-91E1-C1D6396796D8}"/>
              </a:ext>
            </a:extLst>
          </p:cNvPr>
          <p:cNvSpPr/>
          <p:nvPr/>
        </p:nvSpPr>
        <p:spPr>
          <a:xfrm>
            <a:off x="1519345" y="347819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3117947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4FD8E57E-CE84-61DB-A705-19468EE67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744" y="1104116"/>
            <a:ext cx="9359753" cy="4487722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960DC5C-16F4-EC6D-9131-FBC3EED2887E}"/>
              </a:ext>
            </a:extLst>
          </p:cNvPr>
          <p:cNvSpPr/>
          <p:nvPr/>
        </p:nvSpPr>
        <p:spPr>
          <a:xfrm>
            <a:off x="1310497" y="467038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4B12477F-650E-DC34-6D98-48FA7445DBA8}"/>
              </a:ext>
            </a:extLst>
          </p:cNvPr>
          <p:cNvSpPr/>
          <p:nvPr/>
        </p:nvSpPr>
        <p:spPr>
          <a:xfrm>
            <a:off x="1973136" y="477890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63839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7571A9D-DEF2-E546-41CC-3FDD6833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70" y="1353869"/>
            <a:ext cx="9570585" cy="391876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97DE13-3EC7-8AC5-13B1-1CC9627875C1}"/>
              </a:ext>
            </a:extLst>
          </p:cNvPr>
          <p:cNvSpPr/>
          <p:nvPr/>
        </p:nvSpPr>
        <p:spPr>
          <a:xfrm>
            <a:off x="1427545" y="264481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91832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37571A9D-DEF2-E546-41CC-3FDD68331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70" y="1353869"/>
            <a:ext cx="9570585" cy="391876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A997DE13-3EC7-8AC5-13B1-1CC9627875C1}"/>
              </a:ext>
            </a:extLst>
          </p:cNvPr>
          <p:cNvSpPr/>
          <p:nvPr/>
        </p:nvSpPr>
        <p:spPr>
          <a:xfrm>
            <a:off x="1427545" y="2644816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9767FD0-AE99-4416-45E9-EF12C98DFD7D}"/>
              </a:ext>
            </a:extLst>
          </p:cNvPr>
          <p:cNvSpPr/>
          <p:nvPr/>
        </p:nvSpPr>
        <p:spPr>
          <a:xfrm>
            <a:off x="1921650" y="2633241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6248640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C87E43-937A-61F7-0651-4A49A1F1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73" y="1168819"/>
            <a:ext cx="9111253" cy="410923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EE3897-C32F-BDD1-3A10-AA36DFE8CE7E}"/>
              </a:ext>
            </a:extLst>
          </p:cNvPr>
          <p:cNvSpPr/>
          <p:nvPr/>
        </p:nvSpPr>
        <p:spPr>
          <a:xfrm>
            <a:off x="1670613" y="424212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35011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DC87E43-937A-61F7-0651-4A49A1F1D6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373" y="1168819"/>
            <a:ext cx="9111253" cy="410923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FBEE3897-C32F-BDD1-3A10-AA36DFE8CE7E}"/>
              </a:ext>
            </a:extLst>
          </p:cNvPr>
          <p:cNvSpPr/>
          <p:nvPr/>
        </p:nvSpPr>
        <p:spPr>
          <a:xfrm>
            <a:off x="1670613" y="424212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1C40BF71-F900-3ECB-C5CE-0E142A78856A}"/>
              </a:ext>
            </a:extLst>
          </p:cNvPr>
          <p:cNvSpPr/>
          <p:nvPr/>
        </p:nvSpPr>
        <p:spPr>
          <a:xfrm>
            <a:off x="2230059" y="439403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552774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131C47-F595-4F11-42FC-ED813B2A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59" y="1104249"/>
            <a:ext cx="9423298" cy="418538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A27D68-F719-3DF1-2022-CB2D56CC04AA}"/>
              </a:ext>
            </a:extLst>
          </p:cNvPr>
          <p:cNvSpPr/>
          <p:nvPr/>
        </p:nvSpPr>
        <p:spPr>
          <a:xfrm>
            <a:off x="1300337" y="1568370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151734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6131C47-F595-4F11-42FC-ED813B2AC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359" y="1104249"/>
            <a:ext cx="9423298" cy="4185381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A27D68-F719-3DF1-2022-CB2D56CC04AA}"/>
              </a:ext>
            </a:extLst>
          </p:cNvPr>
          <p:cNvSpPr/>
          <p:nvPr/>
        </p:nvSpPr>
        <p:spPr>
          <a:xfrm>
            <a:off x="1300337" y="1568370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FE03AC85-053A-6971-C5EE-B3C122708EEB}"/>
              </a:ext>
            </a:extLst>
          </p:cNvPr>
          <p:cNvSpPr/>
          <p:nvPr/>
        </p:nvSpPr>
        <p:spPr>
          <a:xfrm>
            <a:off x="1913601" y="1509052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747854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E7EFD7-5B7C-A202-78B7-48B70153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79" y="1376249"/>
            <a:ext cx="9222272" cy="36355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F1426E-3711-FA93-242C-136005C34F62}"/>
              </a:ext>
            </a:extLst>
          </p:cNvPr>
          <p:cNvSpPr/>
          <p:nvPr/>
        </p:nvSpPr>
        <p:spPr>
          <a:xfrm>
            <a:off x="1430295" y="1823013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7146207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D9E7EFD7-5B7C-A202-78B7-48B70153B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79" y="1376249"/>
            <a:ext cx="9222272" cy="3635587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2BF1426E-3711-FA93-242C-136005C34F62}"/>
              </a:ext>
            </a:extLst>
          </p:cNvPr>
          <p:cNvSpPr/>
          <p:nvPr/>
        </p:nvSpPr>
        <p:spPr>
          <a:xfrm>
            <a:off x="1430295" y="1823013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楕円 1">
            <a:extLst>
              <a:ext uri="{FF2B5EF4-FFF2-40B4-BE49-F238E27FC236}">
                <a16:creationId xmlns:a16="http://schemas.microsoft.com/office/drawing/2014/main" id="{5D99235A-7AA8-E753-A44F-4110651450A0}"/>
              </a:ext>
            </a:extLst>
          </p:cNvPr>
          <p:cNvSpPr/>
          <p:nvPr/>
        </p:nvSpPr>
        <p:spPr>
          <a:xfrm>
            <a:off x="2046197" y="1705820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056001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146A9615-4E02-86AA-78FE-CA5C1776EF39}"/>
              </a:ext>
            </a:extLst>
          </p:cNvPr>
          <p:cNvSpPr txBox="1"/>
          <p:nvPr/>
        </p:nvSpPr>
        <p:spPr>
          <a:xfrm>
            <a:off x="3047036" y="3108728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hlinkClick r:id="rId2"/>
              </a:rPr>
              <a:t>公表試験問題（労働安全衛生法に基づく免許試験） </a:t>
            </a:r>
            <a:r>
              <a:rPr lang="en-US" altLang="ja-JP" dirty="0">
                <a:hlinkClick r:id="rId2"/>
              </a:rPr>
              <a:t>(exam.or.jp)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116301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FCDD52C-36BB-F031-92AA-0331F2002E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98" y="1848716"/>
            <a:ext cx="8997148" cy="286218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04CDE49-AAA6-74E5-91E1-C1D6396796D8}"/>
              </a:ext>
            </a:extLst>
          </p:cNvPr>
          <p:cNvSpPr/>
          <p:nvPr/>
        </p:nvSpPr>
        <p:spPr>
          <a:xfrm>
            <a:off x="1519345" y="3478192"/>
            <a:ext cx="544011" cy="5295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ABD84EFF-FC40-81CB-0FDE-92801A5218D0}"/>
              </a:ext>
            </a:extLst>
          </p:cNvPr>
          <p:cNvSpPr/>
          <p:nvPr/>
        </p:nvSpPr>
        <p:spPr>
          <a:xfrm>
            <a:off x="2176038" y="3483979"/>
            <a:ext cx="474562" cy="42826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511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31</Words>
  <Application>Microsoft Office PowerPoint</Application>
  <PresentationFormat>ワイド画面</PresentationFormat>
  <Paragraphs>3</Paragraphs>
  <Slides>89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89</vt:i4>
      </vt:variant>
    </vt:vector>
  </HeadingPairs>
  <TitlesOfParts>
    <vt:vector size="94" baseType="lpstr">
      <vt:lpstr>けいふぉんと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旭化成グループ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矢野　雅也(Yano, Masaya)</dc:creator>
  <cp:lastModifiedBy>矢野　雅也(Yano, Masaya)</cp:lastModifiedBy>
  <cp:revision>57</cp:revision>
  <dcterms:created xsi:type="dcterms:W3CDTF">2024-05-16T00:08:33Z</dcterms:created>
  <dcterms:modified xsi:type="dcterms:W3CDTF">2024-05-16T00:55:47Z</dcterms:modified>
</cp:coreProperties>
</file>